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756" r:id="rId2"/>
    <p:sldId id="276" r:id="rId3"/>
    <p:sldId id="277" r:id="rId4"/>
    <p:sldId id="278" r:id="rId5"/>
    <p:sldId id="279" r:id="rId6"/>
    <p:sldId id="280" r:id="rId7"/>
    <p:sldId id="854" r:id="rId8"/>
    <p:sldId id="875" r:id="rId9"/>
    <p:sldId id="855" r:id="rId10"/>
    <p:sldId id="856" r:id="rId11"/>
    <p:sldId id="857" r:id="rId12"/>
    <p:sldId id="876" r:id="rId13"/>
    <p:sldId id="858" r:id="rId14"/>
    <p:sldId id="859" r:id="rId15"/>
    <p:sldId id="877" r:id="rId16"/>
    <p:sldId id="860" r:id="rId17"/>
    <p:sldId id="861" r:id="rId18"/>
    <p:sldId id="878" r:id="rId19"/>
    <p:sldId id="862" r:id="rId20"/>
    <p:sldId id="879" r:id="rId21"/>
    <p:sldId id="863" r:id="rId22"/>
    <p:sldId id="864" r:id="rId23"/>
    <p:sldId id="880" r:id="rId24"/>
    <p:sldId id="865" r:id="rId25"/>
    <p:sldId id="866" r:id="rId26"/>
    <p:sldId id="881" r:id="rId27"/>
    <p:sldId id="867" r:id="rId28"/>
    <p:sldId id="282" r:id="rId29"/>
    <p:sldId id="882" r:id="rId30"/>
    <p:sldId id="405" r:id="rId31"/>
    <p:sldId id="283" r:id="rId32"/>
    <p:sldId id="284" r:id="rId33"/>
    <p:sldId id="406" r:id="rId34"/>
    <p:sldId id="285" r:id="rId35"/>
    <p:sldId id="407" r:id="rId36"/>
    <p:sldId id="286" r:id="rId37"/>
    <p:sldId id="275" r:id="rId38"/>
    <p:sldId id="773" r:id="rId39"/>
    <p:sldId id="774" r:id="rId40"/>
    <p:sldId id="775" r:id="rId41"/>
    <p:sldId id="776" r:id="rId42"/>
    <p:sldId id="883" r:id="rId43"/>
    <p:sldId id="777" r:id="rId44"/>
    <p:sldId id="778" r:id="rId45"/>
    <p:sldId id="779" r:id="rId46"/>
    <p:sldId id="780" r:id="rId47"/>
    <p:sldId id="781" r:id="rId48"/>
    <p:sldId id="782" r:id="rId49"/>
    <p:sldId id="783" r:id="rId50"/>
    <p:sldId id="784" r:id="rId51"/>
    <p:sldId id="785" r:id="rId52"/>
    <p:sldId id="786" r:id="rId53"/>
    <p:sldId id="787" r:id="rId54"/>
    <p:sldId id="795" r:id="rId55"/>
    <p:sldId id="794" r:id="rId56"/>
    <p:sldId id="772" r:id="rId57"/>
    <p:sldId id="530" r:id="rId58"/>
    <p:sldId id="533" r:id="rId59"/>
    <p:sldId id="534" r:id="rId60"/>
    <p:sldId id="535" r:id="rId61"/>
    <p:sldId id="788" r:id="rId62"/>
    <p:sldId id="536" r:id="rId63"/>
    <p:sldId id="792" r:id="rId64"/>
    <p:sldId id="793" r:id="rId65"/>
    <p:sldId id="537" r:id="rId66"/>
    <p:sldId id="789" r:id="rId67"/>
    <p:sldId id="538" r:id="rId68"/>
    <p:sldId id="539" r:id="rId69"/>
    <p:sldId id="540" r:id="rId70"/>
    <p:sldId id="541" r:id="rId71"/>
    <p:sldId id="542" r:id="rId72"/>
    <p:sldId id="595" r:id="rId73"/>
    <p:sldId id="543" r:id="rId74"/>
    <p:sldId id="596" r:id="rId75"/>
    <p:sldId id="544" r:id="rId76"/>
    <p:sldId id="597" r:id="rId77"/>
    <p:sldId id="545" r:id="rId78"/>
    <p:sldId id="598" r:id="rId79"/>
    <p:sldId id="790" r:id="rId80"/>
    <p:sldId id="547" r:id="rId81"/>
    <p:sldId id="548" r:id="rId82"/>
    <p:sldId id="549" r:id="rId83"/>
    <p:sldId id="550" r:id="rId84"/>
    <p:sldId id="551" r:id="rId85"/>
    <p:sldId id="552" r:id="rId86"/>
    <p:sldId id="796" r:id="rId87"/>
    <p:sldId id="797" r:id="rId88"/>
    <p:sldId id="553" r:id="rId89"/>
    <p:sldId id="554" r:id="rId90"/>
    <p:sldId id="555" r:id="rId91"/>
    <p:sldId id="556" r:id="rId92"/>
    <p:sldId id="557" r:id="rId93"/>
    <p:sldId id="558" r:id="rId94"/>
    <p:sldId id="559" r:id="rId95"/>
    <p:sldId id="560" r:id="rId96"/>
    <p:sldId id="561" r:id="rId97"/>
    <p:sldId id="599" r:id="rId98"/>
    <p:sldId id="562" r:id="rId99"/>
    <p:sldId id="600" r:id="rId100"/>
    <p:sldId id="563" r:id="rId101"/>
    <p:sldId id="601" r:id="rId102"/>
    <p:sldId id="564" r:id="rId103"/>
    <p:sldId id="602" r:id="rId104"/>
    <p:sldId id="565" r:id="rId105"/>
    <p:sldId id="603" r:id="rId106"/>
    <p:sldId id="566" r:id="rId107"/>
    <p:sldId id="568" r:id="rId108"/>
    <p:sldId id="569" r:id="rId109"/>
    <p:sldId id="570" r:id="rId110"/>
    <p:sldId id="571" r:id="rId111"/>
    <p:sldId id="572" r:id="rId112"/>
    <p:sldId id="573" r:id="rId113"/>
    <p:sldId id="574" r:id="rId114"/>
    <p:sldId id="604" r:id="rId115"/>
    <p:sldId id="605" r:id="rId116"/>
    <p:sldId id="575" r:id="rId117"/>
    <p:sldId id="606" r:id="rId118"/>
    <p:sldId id="791" r:id="rId119"/>
    <p:sldId id="576" r:id="rId120"/>
    <p:sldId id="577" r:id="rId121"/>
    <p:sldId id="578" r:id="rId122"/>
    <p:sldId id="579" r:id="rId123"/>
    <p:sldId id="580" r:id="rId124"/>
    <p:sldId id="607" r:id="rId125"/>
    <p:sldId id="608" r:id="rId126"/>
    <p:sldId id="581" r:id="rId127"/>
    <p:sldId id="582" r:id="rId128"/>
    <p:sldId id="609" r:id="rId129"/>
    <p:sldId id="583" r:id="rId130"/>
    <p:sldId id="584" r:id="rId131"/>
    <p:sldId id="610" r:id="rId132"/>
    <p:sldId id="611" r:id="rId133"/>
    <p:sldId id="612" r:id="rId134"/>
    <p:sldId id="613" r:id="rId135"/>
    <p:sldId id="614" r:id="rId136"/>
    <p:sldId id="615" r:id="rId137"/>
    <p:sldId id="616" r:id="rId138"/>
    <p:sldId id="617" r:id="rId139"/>
    <p:sldId id="701" r:id="rId140"/>
    <p:sldId id="702" r:id="rId141"/>
    <p:sldId id="585" r:id="rId142"/>
    <p:sldId id="709" r:id="rId143"/>
    <p:sldId id="586" r:id="rId144"/>
    <p:sldId id="710" r:id="rId145"/>
    <p:sldId id="759" r:id="rId146"/>
    <p:sldId id="588" r:id="rId147"/>
    <p:sldId id="760" r:id="rId148"/>
    <p:sldId id="758" r:id="rId149"/>
    <p:sldId id="589" r:id="rId150"/>
    <p:sldId id="884" r:id="rId151"/>
    <p:sldId id="590" r:id="rId152"/>
    <p:sldId id="591" r:id="rId153"/>
    <p:sldId id="592" r:id="rId154"/>
    <p:sldId id="711" r:id="rId155"/>
    <p:sldId id="593" r:id="rId156"/>
    <p:sldId id="712" r:id="rId157"/>
    <p:sldId id="594" r:id="rId158"/>
    <p:sldId id="618" r:id="rId159"/>
    <p:sldId id="619" r:id="rId160"/>
    <p:sldId id="620" r:id="rId161"/>
    <p:sldId id="806" r:id="rId162"/>
    <p:sldId id="807" r:id="rId163"/>
    <p:sldId id="808" r:id="rId164"/>
    <p:sldId id="809" r:id="rId165"/>
    <p:sldId id="810" r:id="rId166"/>
    <p:sldId id="811" r:id="rId167"/>
    <p:sldId id="812" r:id="rId168"/>
    <p:sldId id="813" r:id="rId169"/>
    <p:sldId id="621" r:id="rId170"/>
    <p:sldId id="622" r:id="rId171"/>
    <p:sldId id="623" r:id="rId172"/>
    <p:sldId id="624" r:id="rId173"/>
    <p:sldId id="868" r:id="rId174"/>
    <p:sldId id="625" r:id="rId175"/>
    <p:sldId id="626" r:id="rId176"/>
    <p:sldId id="627" r:id="rId177"/>
    <p:sldId id="628" r:id="rId178"/>
    <p:sldId id="629" r:id="rId179"/>
    <p:sldId id="630" r:id="rId180"/>
    <p:sldId id="631" r:id="rId181"/>
    <p:sldId id="632" r:id="rId182"/>
    <p:sldId id="633" r:id="rId183"/>
    <p:sldId id="634" r:id="rId184"/>
    <p:sldId id="635" r:id="rId185"/>
    <p:sldId id="636" r:id="rId186"/>
    <p:sldId id="637" r:id="rId187"/>
    <p:sldId id="638" r:id="rId188"/>
    <p:sldId id="639" r:id="rId189"/>
    <p:sldId id="640" r:id="rId190"/>
    <p:sldId id="641" r:id="rId191"/>
    <p:sldId id="642" r:id="rId192"/>
    <p:sldId id="643" r:id="rId193"/>
    <p:sldId id="644" r:id="rId194"/>
    <p:sldId id="645" r:id="rId195"/>
    <p:sldId id="646" r:id="rId196"/>
    <p:sldId id="647" r:id="rId197"/>
    <p:sldId id="648" r:id="rId198"/>
    <p:sldId id="649" r:id="rId199"/>
    <p:sldId id="651" r:id="rId200"/>
    <p:sldId id="652" r:id="rId201"/>
    <p:sldId id="653" r:id="rId202"/>
    <p:sldId id="654" r:id="rId203"/>
    <p:sldId id="655" r:id="rId204"/>
    <p:sldId id="656" r:id="rId205"/>
    <p:sldId id="657" r:id="rId206"/>
    <p:sldId id="658" r:id="rId207"/>
    <p:sldId id="659" r:id="rId208"/>
    <p:sldId id="660" r:id="rId209"/>
    <p:sldId id="661" r:id="rId210"/>
    <p:sldId id="662" r:id="rId211"/>
    <p:sldId id="663" r:id="rId212"/>
    <p:sldId id="664" r:id="rId213"/>
    <p:sldId id="665" r:id="rId214"/>
    <p:sldId id="666" r:id="rId215"/>
    <p:sldId id="667" r:id="rId216"/>
    <p:sldId id="668" r:id="rId217"/>
    <p:sldId id="669" r:id="rId218"/>
    <p:sldId id="670" r:id="rId219"/>
    <p:sldId id="671" r:id="rId220"/>
    <p:sldId id="672" r:id="rId221"/>
    <p:sldId id="673" r:id="rId222"/>
    <p:sldId id="674" r:id="rId223"/>
    <p:sldId id="675" r:id="rId224"/>
    <p:sldId id="676" r:id="rId225"/>
    <p:sldId id="677" r:id="rId226"/>
    <p:sldId id="678" r:id="rId227"/>
    <p:sldId id="679" r:id="rId228"/>
    <p:sldId id="680" r:id="rId229"/>
    <p:sldId id="681" r:id="rId230"/>
    <p:sldId id="682" r:id="rId231"/>
    <p:sldId id="683" r:id="rId232"/>
    <p:sldId id="684" r:id="rId233"/>
    <p:sldId id="685" r:id="rId234"/>
    <p:sldId id="686" r:id="rId235"/>
    <p:sldId id="687" r:id="rId236"/>
    <p:sldId id="688" r:id="rId237"/>
    <p:sldId id="689" r:id="rId238"/>
    <p:sldId id="690" r:id="rId239"/>
    <p:sldId id="691" r:id="rId240"/>
    <p:sldId id="692" r:id="rId241"/>
    <p:sldId id="693" r:id="rId242"/>
    <p:sldId id="694" r:id="rId243"/>
    <p:sldId id="695" r:id="rId244"/>
    <p:sldId id="696" r:id="rId245"/>
    <p:sldId id="697" r:id="rId246"/>
    <p:sldId id="698" r:id="rId247"/>
    <p:sldId id="699" r:id="rId248"/>
    <p:sldId id="700" r:id="rId249"/>
    <p:sldId id="529" r:id="rId250"/>
    <p:sldId id="704" r:id="rId251"/>
    <p:sldId id="705" r:id="rId252"/>
    <p:sldId id="706" r:id="rId253"/>
    <p:sldId id="708" r:id="rId254"/>
    <p:sldId id="707" r:id="rId255"/>
    <p:sldId id="703" r:id="rId256"/>
    <p:sldId id="258" r:id="rId257"/>
    <p:sldId id="259" r:id="rId258"/>
    <p:sldId id="260" r:id="rId259"/>
    <p:sldId id="261" r:id="rId260"/>
    <p:sldId id="262" r:id="rId261"/>
    <p:sldId id="263" r:id="rId262"/>
    <p:sldId id="264" r:id="rId263"/>
    <p:sldId id="265" r:id="rId264"/>
    <p:sldId id="266" r:id="rId265"/>
    <p:sldId id="267" r:id="rId266"/>
    <p:sldId id="456" r:id="rId267"/>
    <p:sldId id="268" r:id="rId268"/>
    <p:sldId id="457" r:id="rId269"/>
    <p:sldId id="269" r:id="rId270"/>
    <p:sldId id="458" r:id="rId271"/>
    <p:sldId id="270" r:id="rId272"/>
    <p:sldId id="459" r:id="rId273"/>
    <p:sldId id="408" r:id="rId274"/>
    <p:sldId id="460" r:id="rId275"/>
    <p:sldId id="869" r:id="rId276"/>
    <p:sldId id="271" r:id="rId277"/>
    <p:sldId id="272" r:id="rId278"/>
    <p:sldId id="273" r:id="rId279"/>
    <p:sldId id="274" r:id="rId280"/>
    <p:sldId id="287" r:id="rId281"/>
    <p:sldId id="288" r:id="rId282"/>
    <p:sldId id="289" r:id="rId283"/>
    <p:sldId id="290" r:id="rId284"/>
    <p:sldId id="291" r:id="rId285"/>
    <p:sldId id="461" r:id="rId286"/>
    <p:sldId id="292" r:id="rId287"/>
    <p:sldId id="462" r:id="rId288"/>
    <p:sldId id="409" r:id="rId289"/>
    <p:sldId id="410" r:id="rId290"/>
    <p:sldId id="411" r:id="rId291"/>
    <p:sldId id="412" r:id="rId292"/>
    <p:sldId id="413" r:id="rId293"/>
    <p:sldId id="414" r:id="rId294"/>
    <p:sldId id="415" r:id="rId295"/>
    <p:sldId id="463" r:id="rId296"/>
    <p:sldId id="713" r:id="rId297"/>
    <p:sldId id="293" r:id="rId298"/>
    <p:sldId id="294" r:id="rId299"/>
    <p:sldId id="295" r:id="rId300"/>
    <p:sldId id="296" r:id="rId301"/>
    <p:sldId id="297" r:id="rId302"/>
    <p:sldId id="298" r:id="rId303"/>
    <p:sldId id="464" r:id="rId304"/>
    <p:sldId id="299" r:id="rId305"/>
    <p:sldId id="465" r:id="rId306"/>
    <p:sldId id="300" r:id="rId307"/>
    <p:sldId id="870" r:id="rId308"/>
    <p:sldId id="301" r:id="rId309"/>
    <p:sldId id="302" r:id="rId310"/>
    <p:sldId id="303" r:id="rId311"/>
    <p:sldId id="304" r:id="rId312"/>
    <p:sldId id="305" r:id="rId313"/>
    <p:sldId id="306" r:id="rId314"/>
    <p:sldId id="307" r:id="rId315"/>
    <p:sldId id="467" r:id="rId316"/>
    <p:sldId id="308" r:id="rId317"/>
    <p:sldId id="468" r:id="rId318"/>
    <p:sldId id="309" r:id="rId319"/>
    <p:sldId id="312" r:id="rId320"/>
    <p:sldId id="313" r:id="rId321"/>
    <p:sldId id="314" r:id="rId322"/>
    <p:sldId id="315" r:id="rId323"/>
    <p:sldId id="316" r:id="rId324"/>
    <p:sldId id="317" r:id="rId325"/>
    <p:sldId id="318" r:id="rId326"/>
    <p:sldId id="766" r:id="rId327"/>
    <p:sldId id="319" r:id="rId328"/>
    <p:sldId id="769" r:id="rId329"/>
    <p:sldId id="320" r:id="rId330"/>
    <p:sldId id="771" r:id="rId331"/>
    <p:sldId id="321" r:id="rId332"/>
    <p:sldId id="322" r:id="rId333"/>
    <p:sldId id="416" r:id="rId334"/>
    <p:sldId id="417" r:id="rId335"/>
    <p:sldId id="323" r:id="rId336"/>
    <p:sldId id="324" r:id="rId337"/>
    <p:sldId id="325" r:id="rId338"/>
    <p:sldId id="326" r:id="rId339"/>
    <p:sldId id="327" r:id="rId340"/>
    <p:sldId id="328" r:id="rId341"/>
    <p:sldId id="329" r:id="rId342"/>
    <p:sldId id="330" r:id="rId343"/>
    <p:sldId id="872" r:id="rId344"/>
    <p:sldId id="871" r:id="rId345"/>
    <p:sldId id="331" r:id="rId346"/>
    <p:sldId id="523" r:id="rId347"/>
    <p:sldId id="761" r:id="rId348"/>
    <p:sldId id="332" r:id="rId349"/>
    <p:sldId id="762" r:id="rId350"/>
    <p:sldId id="333" r:id="rId351"/>
    <p:sldId id="765" r:id="rId352"/>
    <p:sldId id="764" r:id="rId353"/>
    <p:sldId id="334" r:id="rId354"/>
    <p:sldId id="335" r:id="rId355"/>
    <p:sldId id="336" r:id="rId356"/>
    <p:sldId id="337" r:id="rId357"/>
    <p:sldId id="338" r:id="rId358"/>
    <p:sldId id="339" r:id="rId359"/>
    <p:sldId id="340" r:id="rId360"/>
    <p:sldId id="341" r:id="rId361"/>
    <p:sldId id="873" r:id="rId362"/>
    <p:sldId id="342" r:id="rId363"/>
    <p:sldId id="874" r:id="rId364"/>
    <p:sldId id="343" r:id="rId365"/>
    <p:sldId id="472" r:id="rId366"/>
    <p:sldId id="344" r:id="rId367"/>
    <p:sldId id="473" r:id="rId368"/>
    <p:sldId id="345" r:id="rId369"/>
    <p:sldId id="346" r:id="rId370"/>
    <p:sldId id="347" r:id="rId371"/>
    <p:sldId id="348" r:id="rId372"/>
    <p:sldId id="349" r:id="rId373"/>
    <p:sldId id="350" r:id="rId374"/>
    <p:sldId id="351" r:id="rId375"/>
    <p:sldId id="352" r:id="rId376"/>
    <p:sldId id="353" r:id="rId377"/>
    <p:sldId id="354" r:id="rId378"/>
    <p:sldId id="355" r:id="rId379"/>
    <p:sldId id="356" r:id="rId380"/>
    <p:sldId id="357" r:id="rId381"/>
    <p:sldId id="358" r:id="rId382"/>
    <p:sldId id="359" r:id="rId383"/>
    <p:sldId id="360" r:id="rId384"/>
    <p:sldId id="361" r:id="rId385"/>
    <p:sldId id="362" r:id="rId386"/>
    <p:sldId id="363" r:id="rId387"/>
    <p:sldId id="364" r:id="rId388"/>
    <p:sldId id="365" r:id="rId389"/>
    <p:sldId id="366" r:id="rId390"/>
    <p:sldId id="367" r:id="rId391"/>
    <p:sldId id="368" r:id="rId392"/>
    <p:sldId id="369" r:id="rId393"/>
    <p:sldId id="370" r:id="rId394"/>
    <p:sldId id="371" r:id="rId395"/>
    <p:sldId id="372" r:id="rId396"/>
    <p:sldId id="373" r:id="rId397"/>
    <p:sldId id="374" r:id="rId398"/>
    <p:sldId id="474" r:id="rId399"/>
    <p:sldId id="375" r:id="rId400"/>
    <p:sldId id="475" r:id="rId401"/>
    <p:sldId id="376" r:id="rId402"/>
    <p:sldId id="476" r:id="rId403"/>
    <p:sldId id="377" r:id="rId404"/>
    <p:sldId id="477" r:id="rId405"/>
    <p:sldId id="378" r:id="rId406"/>
    <p:sldId id="478" r:id="rId407"/>
    <p:sldId id="379" r:id="rId408"/>
    <p:sldId id="380" r:id="rId409"/>
    <p:sldId id="381" r:id="rId410"/>
    <p:sldId id="885" r:id="rId411"/>
    <p:sldId id="886" r:id="rId412"/>
    <p:sldId id="382" r:id="rId413"/>
    <p:sldId id="383" r:id="rId414"/>
    <p:sldId id="384" r:id="rId415"/>
    <p:sldId id="385" r:id="rId416"/>
    <p:sldId id="386" r:id="rId417"/>
    <p:sldId id="387" r:id="rId418"/>
    <p:sldId id="388" r:id="rId419"/>
    <p:sldId id="389" r:id="rId420"/>
    <p:sldId id="390" r:id="rId421"/>
    <p:sldId id="391" r:id="rId422"/>
    <p:sldId id="392" r:id="rId423"/>
    <p:sldId id="393" r:id="rId424"/>
    <p:sldId id="399" r:id="rId425"/>
    <p:sldId id="394" r:id="rId426"/>
    <p:sldId id="400" r:id="rId427"/>
    <p:sldId id="395" r:id="rId428"/>
    <p:sldId id="401" r:id="rId429"/>
    <p:sldId id="396" r:id="rId430"/>
    <p:sldId id="402" r:id="rId431"/>
    <p:sldId id="397" r:id="rId432"/>
    <p:sldId id="403" r:id="rId433"/>
    <p:sldId id="398" r:id="rId434"/>
    <p:sldId id="404" r:id="rId435"/>
    <p:sldId id="418" r:id="rId436"/>
    <p:sldId id="419" r:id="rId437"/>
    <p:sldId id="420" r:id="rId438"/>
    <p:sldId id="479" r:id="rId439"/>
    <p:sldId id="421" r:id="rId440"/>
    <p:sldId id="480" r:id="rId441"/>
    <p:sldId id="422" r:id="rId442"/>
    <p:sldId id="423" r:id="rId443"/>
    <p:sldId id="424" r:id="rId444"/>
    <p:sldId id="481" r:id="rId445"/>
    <p:sldId id="425" r:id="rId446"/>
    <p:sldId id="426" r:id="rId447"/>
    <p:sldId id="482" r:id="rId448"/>
    <p:sldId id="427" r:id="rId449"/>
    <p:sldId id="428" r:id="rId450"/>
    <p:sldId id="429" r:id="rId451"/>
    <p:sldId id="430" r:id="rId452"/>
    <p:sldId id="431" r:id="rId453"/>
    <p:sldId id="432" r:id="rId454"/>
    <p:sldId id="433" r:id="rId455"/>
    <p:sldId id="434" r:id="rId456"/>
    <p:sldId id="526" r:id="rId457"/>
    <p:sldId id="435" r:id="rId458"/>
    <p:sldId id="527" r:id="rId459"/>
    <p:sldId id="436" r:id="rId460"/>
    <p:sldId id="528" r:id="rId461"/>
    <p:sldId id="437" r:id="rId462"/>
    <p:sldId id="438" r:id="rId463"/>
    <p:sldId id="439" r:id="rId464"/>
    <p:sldId id="440" r:id="rId465"/>
    <p:sldId id="441" r:id="rId466"/>
    <p:sldId id="442" r:id="rId467"/>
    <p:sldId id="443" r:id="rId468"/>
    <p:sldId id="444" r:id="rId469"/>
    <p:sldId id="887" r:id="rId470"/>
    <p:sldId id="445" r:id="rId471"/>
    <p:sldId id="446" r:id="rId472"/>
    <p:sldId id="447" r:id="rId473"/>
    <p:sldId id="448" r:id="rId474"/>
    <p:sldId id="449" r:id="rId475"/>
    <p:sldId id="450" r:id="rId476"/>
    <p:sldId id="451" r:id="rId477"/>
    <p:sldId id="452" r:id="rId478"/>
    <p:sldId id="453" r:id="rId479"/>
    <p:sldId id="454" r:id="rId480"/>
    <p:sldId id="455" r:id="rId481"/>
    <p:sldId id="483" r:id="rId482"/>
    <p:sldId id="484" r:id="rId483"/>
    <p:sldId id="485" r:id="rId484"/>
    <p:sldId id="486" r:id="rId485"/>
    <p:sldId id="487" r:id="rId486"/>
    <p:sldId id="488" r:id="rId487"/>
    <p:sldId id="489" r:id="rId488"/>
    <p:sldId id="490" r:id="rId489"/>
    <p:sldId id="491" r:id="rId490"/>
    <p:sldId id="492" r:id="rId491"/>
    <p:sldId id="493" r:id="rId492"/>
    <p:sldId id="494" r:id="rId493"/>
    <p:sldId id="495" r:id="rId494"/>
    <p:sldId id="496" r:id="rId495"/>
    <p:sldId id="497" r:id="rId496"/>
    <p:sldId id="498" r:id="rId497"/>
    <p:sldId id="499" r:id="rId498"/>
    <p:sldId id="500" r:id="rId499"/>
    <p:sldId id="501" r:id="rId500"/>
    <p:sldId id="502" r:id="rId501"/>
    <p:sldId id="503" r:id="rId502"/>
    <p:sldId id="504" r:id="rId503"/>
    <p:sldId id="505" r:id="rId504"/>
    <p:sldId id="506" r:id="rId505"/>
    <p:sldId id="507" r:id="rId506"/>
    <p:sldId id="508" r:id="rId507"/>
    <p:sldId id="509" r:id="rId508"/>
    <p:sldId id="510" r:id="rId509"/>
    <p:sldId id="511" r:id="rId510"/>
    <p:sldId id="512" r:id="rId511"/>
    <p:sldId id="513" r:id="rId512"/>
    <p:sldId id="514" r:id="rId513"/>
    <p:sldId id="515" r:id="rId514"/>
    <p:sldId id="519" r:id="rId515"/>
    <p:sldId id="516" r:id="rId516"/>
    <p:sldId id="520" r:id="rId517"/>
    <p:sldId id="517" r:id="rId518"/>
    <p:sldId id="521" r:id="rId519"/>
    <p:sldId id="518" r:id="rId520"/>
    <p:sldId id="522" r:id="rId521"/>
    <p:sldId id="714" r:id="rId522"/>
    <p:sldId id="715" r:id="rId523"/>
    <p:sldId id="716" r:id="rId524"/>
    <p:sldId id="717" r:id="rId525"/>
    <p:sldId id="718" r:id="rId526"/>
    <p:sldId id="719" r:id="rId527"/>
    <p:sldId id="720" r:id="rId528"/>
    <p:sldId id="721" r:id="rId529"/>
    <p:sldId id="722" r:id="rId530"/>
    <p:sldId id="723" r:id="rId531"/>
    <p:sldId id="724" r:id="rId532"/>
    <p:sldId id="749" r:id="rId533"/>
    <p:sldId id="751" r:id="rId534"/>
    <p:sldId id="747" r:id="rId535"/>
    <p:sldId id="752" r:id="rId536"/>
    <p:sldId id="805" r:id="rId537"/>
    <p:sldId id="750" r:id="rId538"/>
    <p:sldId id="748" r:id="rId539"/>
    <p:sldId id="743" r:id="rId540"/>
    <p:sldId id="745" r:id="rId541"/>
    <p:sldId id="739" r:id="rId542"/>
    <p:sldId id="746" r:id="rId543"/>
    <p:sldId id="742" r:id="rId544"/>
    <p:sldId id="734" r:id="rId545"/>
    <p:sldId id="744" r:id="rId546"/>
    <p:sldId id="741" r:id="rId547"/>
    <p:sldId id="737" r:id="rId548"/>
    <p:sldId id="740" r:id="rId549"/>
    <p:sldId id="738" r:id="rId550"/>
    <p:sldId id="725" r:id="rId551"/>
    <p:sldId id="735" r:id="rId552"/>
    <p:sldId id="733" r:id="rId553"/>
    <p:sldId id="802" r:id="rId554"/>
    <p:sldId id="736" r:id="rId555"/>
    <p:sldId id="800" r:id="rId556"/>
    <p:sldId id="801" r:id="rId557"/>
    <p:sldId id="798" r:id="rId558"/>
    <p:sldId id="799" r:id="rId559"/>
    <p:sldId id="755" r:id="rId560"/>
    <p:sldId id="732" r:id="rId561"/>
    <p:sldId id="754" r:id="rId562"/>
    <p:sldId id="804" r:id="rId563"/>
    <p:sldId id="726" r:id="rId564"/>
    <p:sldId id="753" r:id="rId565"/>
    <p:sldId id="727" r:id="rId566"/>
    <p:sldId id="728" r:id="rId567"/>
    <p:sldId id="803" r:id="rId568"/>
    <p:sldId id="729" r:id="rId569"/>
    <p:sldId id="731" r:id="rId570"/>
    <p:sldId id="730" r:id="rId571"/>
    <p:sldId id="814" r:id="rId572"/>
    <p:sldId id="815" r:id="rId573"/>
    <p:sldId id="816" r:id="rId574"/>
    <p:sldId id="817" r:id="rId575"/>
    <p:sldId id="818" r:id="rId576"/>
    <p:sldId id="819" r:id="rId577"/>
    <p:sldId id="821" r:id="rId578"/>
    <p:sldId id="820" r:id="rId579"/>
    <p:sldId id="822" r:id="rId580"/>
    <p:sldId id="823" r:id="rId581"/>
    <p:sldId id="824" r:id="rId582"/>
    <p:sldId id="825" r:id="rId583"/>
    <p:sldId id="826" r:id="rId584"/>
    <p:sldId id="827" r:id="rId585"/>
    <p:sldId id="828" r:id="rId586"/>
    <p:sldId id="829" r:id="rId587"/>
    <p:sldId id="830" r:id="rId588"/>
    <p:sldId id="831" r:id="rId589"/>
    <p:sldId id="832" r:id="rId590"/>
    <p:sldId id="833" r:id="rId591"/>
    <p:sldId id="834" r:id="rId592"/>
    <p:sldId id="835" r:id="rId593"/>
    <p:sldId id="836" r:id="rId594"/>
    <p:sldId id="837" r:id="rId595"/>
    <p:sldId id="838" r:id="rId596"/>
    <p:sldId id="839" r:id="rId597"/>
    <p:sldId id="840" r:id="rId598"/>
    <p:sldId id="841" r:id="rId599"/>
    <p:sldId id="842" r:id="rId600"/>
    <p:sldId id="843" r:id="rId601"/>
    <p:sldId id="844" r:id="rId602"/>
    <p:sldId id="845" r:id="rId603"/>
    <p:sldId id="846" r:id="rId604"/>
    <p:sldId id="847" r:id="rId605"/>
    <p:sldId id="848" r:id="rId606"/>
    <p:sldId id="849" r:id="rId607"/>
    <p:sldId id="850" r:id="rId608"/>
    <p:sldId id="851" r:id="rId609"/>
    <p:sldId id="853" r:id="rId610"/>
    <p:sldId id="852" r:id="rId611"/>
    <p:sldId id="888" r:id="rId612"/>
  </p:sldIdLst>
  <p:sldSz cx="12192000" cy="6858000"/>
  <p:notesSz cx="6858000" cy="9144000"/>
  <p:embeddedFontLst>
    <p:embeddedFont>
      <p:font typeface="Calibri" panose="020F0502020204030204" pitchFamily="34" charset="0"/>
      <p:regular r:id="rId613"/>
      <p:bold r:id="rId614"/>
      <p:italic r:id="rId615"/>
      <p:boldItalic r:id="rId616"/>
    </p:embeddedFont>
    <p:embeddedFont>
      <p:font typeface="Calibri Light" panose="020F0302020204030204" pitchFamily="34" charset="0"/>
      <p:regular r:id="rId617"/>
      <p:italic r:id="rId618"/>
    </p:embeddedFont>
    <p:embeddedFont>
      <p:font typeface="Cardo" panose="020B0604020202020204" charset="-79"/>
      <p:regular r:id="rId619"/>
      <p:italic r:id="rId6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531" Type="http://schemas.openxmlformats.org/officeDocument/2006/relationships/slide" Target="slides/slide530.xml"/><Relationship Id="rId573" Type="http://schemas.openxmlformats.org/officeDocument/2006/relationships/slide" Target="slides/slide572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42" Type="http://schemas.openxmlformats.org/officeDocument/2006/relationships/slide" Target="slides/slide541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553" Type="http://schemas.openxmlformats.org/officeDocument/2006/relationships/slide" Target="slides/slide552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620" Type="http://schemas.openxmlformats.org/officeDocument/2006/relationships/font" Target="fonts/font8.fntdata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564" Type="http://schemas.openxmlformats.org/officeDocument/2006/relationships/slide" Target="slides/slide563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611" Type="http://schemas.openxmlformats.org/officeDocument/2006/relationships/slide" Target="slides/slide610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622" Type="http://schemas.openxmlformats.org/officeDocument/2006/relationships/viewProps" Target="viewProps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slide" Target="slides/slide565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613" Type="http://schemas.openxmlformats.org/officeDocument/2006/relationships/font" Target="fonts/font1.fntdata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624" Type="http://schemas.openxmlformats.org/officeDocument/2006/relationships/tableStyles" Target="tableStyles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471" Type="http://schemas.openxmlformats.org/officeDocument/2006/relationships/slide" Target="slides/slide470.xml"/><Relationship Id="rId506" Type="http://schemas.openxmlformats.org/officeDocument/2006/relationships/slide" Target="slides/slide50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27" Type="http://schemas.openxmlformats.org/officeDocument/2006/relationships/slide" Target="slides/slide526.xml"/><Relationship Id="rId548" Type="http://schemas.openxmlformats.org/officeDocument/2006/relationships/slide" Target="slides/slide547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1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482" Type="http://schemas.openxmlformats.org/officeDocument/2006/relationships/slide" Target="slides/slide481.xml"/><Relationship Id="rId517" Type="http://schemas.openxmlformats.org/officeDocument/2006/relationships/slide" Target="slides/slide516.xml"/><Relationship Id="rId538" Type="http://schemas.openxmlformats.org/officeDocument/2006/relationships/slide" Target="slides/slide537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28" Type="http://schemas.openxmlformats.org/officeDocument/2006/relationships/slide" Target="slides/slide527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616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518" Type="http://schemas.openxmlformats.org/officeDocument/2006/relationships/slide" Target="slides/slide517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550" Type="http://schemas.openxmlformats.org/officeDocument/2006/relationships/slide" Target="slides/slide54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71" Type="http://schemas.openxmlformats.org/officeDocument/2006/relationships/slide" Target="slides/slide570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40" Type="http://schemas.openxmlformats.org/officeDocument/2006/relationships/slide" Target="slides/slide539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582" Type="http://schemas.openxmlformats.org/officeDocument/2006/relationships/slide" Target="slides/slide581.xml"/><Relationship Id="rId617" Type="http://schemas.openxmlformats.org/officeDocument/2006/relationships/font" Target="fonts/font5.fntdata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72" Type="http://schemas.openxmlformats.org/officeDocument/2006/relationships/slide" Target="slides/slide571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41" Type="http://schemas.openxmlformats.org/officeDocument/2006/relationships/slide" Target="slides/slide540.xml"/><Relationship Id="rId562" Type="http://schemas.openxmlformats.org/officeDocument/2006/relationships/slide" Target="slides/slide561.xml"/><Relationship Id="rId583" Type="http://schemas.openxmlformats.org/officeDocument/2006/relationships/slide" Target="slides/slide582.xml"/><Relationship Id="rId618" Type="http://schemas.openxmlformats.org/officeDocument/2006/relationships/font" Target="fonts/font6.fntdata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font" Target="fonts/font7.fntdata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theme" Target="theme/theme1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font" Target="fonts/font2.fntdata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2A7F-4263-40F9-A9AE-7C237BB3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DBAF4-6BB6-4C26-A455-E81B2106B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F00D4-F047-4E00-A4DA-7BF017E5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7946-2458-41D3-B14A-A0A4B18D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DEBFA-EF74-463D-B9BC-6DC7B2C1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BA2D-EF09-4CEC-86AC-40035AB1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CA8F8-575B-4607-8B38-D56BF108B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76178-1F4C-4FD2-A6EC-88401CB2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699F4-52D1-4D98-A580-7CFB0C3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96F14-A4F1-45C4-8236-20C2490F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06789-0D03-4289-90C2-6CAAB1886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68043-FF05-4790-B26E-903CEA64D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3414C-F025-4766-9CB4-14ED0186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09F5-0691-4F66-8934-2765D703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47EE5-0E74-497D-8103-DDF8AF60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9819-59F3-479B-9A75-362DCCF2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6CEF-8A28-44D6-9E55-553E3BE48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6FB21-EA94-4C99-95C8-58130373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D456-749D-4BE4-8EF7-CFC1F6F0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F8C7-5F25-42DF-A0CD-555F18A5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71D8-D5D6-4FF6-85C9-E9076C5C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033E0-F3E9-452C-AF85-261B7EDC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989C1-567A-48B2-83BE-39848753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7196F-5F9B-4570-BAD0-0091FB25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49F8-475A-41BF-A17A-24CE3E8B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9067-C968-45F0-86B3-3DE62C99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81511-F5A0-41CB-8FEB-9417605A7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00FBF-A4BC-4000-9FF0-76BA2DDCC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D66A-0F6A-4AE2-AF18-50D2F207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ED35F-6E9C-4F8D-AF6F-06499530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260CA-ACB4-4BA5-9039-07017E2B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5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F5E9-CCDD-4EA5-ADEA-5633789F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82E0-453B-4B4E-8600-872B7984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0FE4D-E1EF-4185-BF16-EFDB4B68B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D5900-2759-422E-B164-2C6818C70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65F82-0C1D-487C-9521-94258E457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A9A497-3392-404B-89D3-BD6875DA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0971C-473E-4D49-A286-F17BFB9F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79024A-A13A-4B6A-991B-765FC744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A809-B7C6-401A-B8CB-83604FBD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6ABA0-C64D-4238-BE53-AF8E095B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6D64A-C004-45DD-91CC-0AA06720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CEB2E-B7B1-4485-A27D-42C8506B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71567-45BC-4E8E-B6A6-C6162A8C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CDBD8-31EF-49E5-BCF9-7B525582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A1973-A49B-4D94-90EE-F2D47CC7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2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2783-948D-4A4A-84A6-61ADC569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A422-1B02-4CC1-BD10-73CD0A6A6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2BE45-70CC-4AD9-9AB0-E692E5EF5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7DF59-61FF-430C-89B4-AD17B74A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B064D-2B9F-418A-AA37-0C07A804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C46D-64F0-44CC-8A23-1E2655E6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0EDD-E18D-49C2-9316-928F8D48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49B47-E15F-4BD6-8E7F-B41D07839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D6D31-7B69-4084-91C8-E5A152DEF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C24E5-5F00-4E0D-841F-A714190D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24A13-73CA-4497-A536-5FB33E0A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54825-9BBD-4556-AFD9-6039D2CF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05CC2-B425-4F65-B26E-50CC6C5B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9F9C2-6B6D-4E1C-AB3F-FDF840010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462CA-95F3-4D7B-9ED8-0C8814D4A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40717-6684-4D3E-9C07-BAA3D9CAAA2A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F885F-87DB-4D29-876D-010B51B7D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2A89E-A2A7-48BF-A80D-1AE390980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33A7-D0F1-4527-A186-B681BEE5B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1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Starting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14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000"/>
    </mc:Choice>
    <mc:Fallback xmlns=""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9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44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36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66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another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92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another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06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77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12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person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32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who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82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didn’t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48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9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09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get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31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job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95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was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21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was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76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was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5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0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76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47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32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9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06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So.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12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So.</a:t>
            </a:r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646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So…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93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Think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7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Think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81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Think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02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long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12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long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57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long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90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term.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90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8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16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term.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99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term.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95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Where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76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will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66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89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20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75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ten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61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years?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79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years?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53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8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65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years?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97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Need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62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Need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64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15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83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92705" y="2321004"/>
            <a:ext cx="8337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3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convincing?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48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convincing?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84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convincing?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43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Okay.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35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8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8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Okay.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86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Okay.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09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Keep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87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Keep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19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Keep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19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up.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91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up.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1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up.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94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5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55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7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62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realise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35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when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64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35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tell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30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people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23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I’m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8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51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languages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51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teacher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50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how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25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7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92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many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3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adults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98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say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84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083844" y="2321004"/>
            <a:ext cx="1002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say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50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7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67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wi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25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wis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84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91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98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7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2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 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332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 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46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pai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73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96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39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10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50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9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58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42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6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08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att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59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atte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47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atten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93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attent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97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attenti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06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attentio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56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49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08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 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82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 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46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Starting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65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000"/>
    </mc:Choice>
    <mc:Fallback xmlns="">
      <p:transition spd="slow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6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81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 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81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15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</a:t>
            </a:r>
            <a:r>
              <a:rPr lang="en-GB" sz="6600" i="1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75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76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65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40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76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01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05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80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6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12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</a:t>
            </a:r>
            <a:r>
              <a:rPr lang="en-GB" sz="4400" i="1" dirty="0" err="1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happ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9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</a:t>
            </a:r>
            <a:r>
              <a:rPr lang="en-GB" sz="4400" i="1" dirty="0" err="1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happe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23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7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61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83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8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64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05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</a:t>
            </a:r>
            <a:r>
              <a:rPr lang="en-GB" sz="4400" i="1" dirty="0" err="1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35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34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5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44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59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82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40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28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39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18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3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37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</a:t>
            </a:r>
            <a:r>
              <a:rPr lang="en-GB" sz="4400" i="1" dirty="0" err="1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cas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74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67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5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1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59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2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21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9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993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</a:t>
            </a:r>
            <a:r>
              <a:rPr lang="en-GB" sz="4400" i="1" dirty="0" err="1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wer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71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55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w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61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wo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53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won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98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5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9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</a:t>
            </a:r>
            <a:r>
              <a:rPr lang="en-GB" sz="4400" i="1" dirty="0" err="1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wond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</a:t>
            </a:r>
            <a:r>
              <a:rPr lang="en-GB" sz="4400" i="1" dirty="0" err="1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wonde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49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wonder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50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</a:t>
            </a:r>
            <a:r>
              <a:rPr lang="en-GB" sz="4400" i="1" dirty="0" err="1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wonderi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67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</a:t>
            </a:r>
            <a:r>
              <a:rPr lang="en-GB" sz="4400" i="1" dirty="0" err="1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wonderin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24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wondering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01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wondering.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38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wondering..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21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32348" y="2321004"/>
            <a:ext cx="1205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“I wish I paid more attention in</a:t>
            </a:r>
          </a:p>
          <a:p>
            <a:r>
              <a:rPr lang="en-GB" sz="6600" i="1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Languages.”</a:t>
            </a:r>
            <a:endParaRPr lang="en-GB" sz="1000" i="1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7A66-D283-450B-B32F-D5A23B5398C1}"/>
              </a:ext>
            </a:extLst>
          </p:cNvPr>
          <p:cNvSpPr txBox="1"/>
          <p:nvPr/>
        </p:nvSpPr>
        <p:spPr>
          <a:xfrm>
            <a:off x="0" y="6088559"/>
            <a:ext cx="1205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i="1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 happens all the time in case you were wondering…</a:t>
            </a:r>
            <a:endParaRPr lang="en-GB" sz="600" i="1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23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"/>
    </mc:Choice>
    <mc:Fallback xmlns="">
      <p:transition spd="slow" advTm="50"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96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4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59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03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88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reasons?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87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reasons?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21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reasons?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89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76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66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04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holiday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21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76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4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97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people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23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0" y="2321004"/>
            <a:ext cx="1211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underestimate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980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48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until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05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70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10776" y="2321004"/>
            <a:ext cx="8770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effortlessly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08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710776" y="2321004"/>
            <a:ext cx="8770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effortlessly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58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switch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40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switch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04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19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4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63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28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perfect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25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perfect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77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French or German.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96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French or German.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11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French or German.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58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77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can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04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watch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72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23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3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3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favourite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30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foreign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80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9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series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29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without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41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without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74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subtitles.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53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subtitles.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68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5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can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73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3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50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read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12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47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favourite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68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book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30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twice.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6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twice.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85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twice.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04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42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can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19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tune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63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Starting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52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000"/>
    </mc:Choice>
    <mc:Fallback xmlns="">
      <p:transition spd="slow" advTm="2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3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9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06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85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whole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82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whole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14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new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00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new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82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culture,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7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culture,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04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learn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79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19869" y="2321004"/>
            <a:ext cx="935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43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2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1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step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22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out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53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of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81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66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comfort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12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comfort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79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zone.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08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zone.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48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Travel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21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17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2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02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realise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7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that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94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94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3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76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world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32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world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69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out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66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out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69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there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66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2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27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there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43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91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English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07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83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Welsh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91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50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not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613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their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16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preferred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68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languages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71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1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56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19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speak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19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13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70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86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Make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87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Make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14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Make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best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95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best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81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1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191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friends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4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friends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84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friends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13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06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discover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27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new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36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way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20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of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61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thinking.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51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1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87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Get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51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Get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65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31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55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know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53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know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56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yourself,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43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yourself,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54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5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Meet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92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productive,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93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62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43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envy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594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of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87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38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monolingual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09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friends.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20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Train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49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Train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Meet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48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Train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33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2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88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99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brain.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61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brain.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18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brain.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22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359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positive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90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effects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212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55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of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18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learning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50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19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language,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84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65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two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391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languages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11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(because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19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(because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02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44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95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27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73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gets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91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gets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25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 lot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95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 lot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08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easier),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24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easier),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2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6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well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15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documented.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71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twin.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34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documented.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9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documented.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03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07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will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5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44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50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culturally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22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aware.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67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That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13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06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twin.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14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worth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86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mentioning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01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again.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26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77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38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will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00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will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29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84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2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twin.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51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24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culturally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30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culturally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04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aware.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43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aware.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20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Become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15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89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better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18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better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93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listener.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51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You’re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85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50"/>
    </mc:Choice>
    <mc:Fallback xmlns="">
      <p:transition spd="slow" advTm="150"/>
    </mc:Fallback>
  </mc:AlternateContent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listener.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9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Establish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10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08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personal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96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personal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36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1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empathic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07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empathic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5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relationships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19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when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both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1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50"/>
    </mc:Choice>
    <mc:Fallback xmlns="">
      <p:transition spd="slow" advTm="150"/>
    </mc:Fallback>
  </mc:AlternateContent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58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speak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72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71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somebody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61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08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their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42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their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02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own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29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own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9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language.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63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identical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51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50"/>
    </mc:Choice>
    <mc:Fallback xmlns="">
      <p:transition spd="slow" advTm="150"/>
    </mc:Fallback>
  </mc:AlternateContent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language.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74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11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99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makes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37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makes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03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82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4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difference.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70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difference.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38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difference.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94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but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50"/>
    </mc:Choice>
    <mc:Fallback xmlns="">
      <p:transition spd="slow" advTm="150"/>
    </mc:Fallback>
  </mc:AlternateContent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Fall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2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32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love.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14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61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could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92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happen,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57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don’t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78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rule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62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7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out.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21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they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18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out.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3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This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45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PowerPoint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35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could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59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potentially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66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go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78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22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for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38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66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very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14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they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94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verry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10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verrry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35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verrrry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48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long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82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loong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2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looong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3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loooong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70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0"/>
    </mc:Choice>
    <mc:Fallback xmlns="">
      <p:transition spd="slow" advTm="100"/>
    </mc:Fallback>
  </mc:AlternateContent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time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30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if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71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53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28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know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12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were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40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60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list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72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every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48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benefit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93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but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78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take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92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35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word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303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66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know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48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WILL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02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67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38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better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30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better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13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version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56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version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07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of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8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of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54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yourself.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03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another language.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64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yourself.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67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52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17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11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short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20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short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62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short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26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become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4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become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37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another language.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76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7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translator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44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doctor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555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international trade analyst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93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cultural </a:t>
            </a:r>
            <a:r>
              <a:rPr lang="en-GB" sz="13800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attache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35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immigration officer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71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millitary</a:t>
            </a:r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officer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4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missionary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707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97346"/>
            <a:ext cx="106157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foreign exchange trader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50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army officer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38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another language.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73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foreign service officer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85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educator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50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software engineer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1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police officer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42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copywriter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36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intelligence researcher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68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linguist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40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investment analyst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55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investment analyst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71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interpreter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91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another language.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47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teacher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sports agent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38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travel agent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9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actor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37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travel writer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7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2433" y="197346"/>
            <a:ext cx="1190713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foreign language assistant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5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142433" y="2321004"/>
            <a:ext cx="11907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banker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61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author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25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athlete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47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pilot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38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535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"/>
    </mc:Choice>
    <mc:Fallback xmlns="">
      <p:transition spd="slow" advTm="500"/>
    </mc:Fallback>
  </mc:AlternateContent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foreign diplomat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93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MP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52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leader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47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air traffic controller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83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HR officer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06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intelligence specialist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40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art dealer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01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voice over artist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35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civil service employee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48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tour organizer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14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both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7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"/>
    </mc:Choice>
    <mc:Fallback xmlns="">
      <p:transition spd="slow" advTm="500"/>
    </mc:Fallback>
  </mc:AlternateContent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1259175"/>
            <a:ext cx="10615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international consultant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06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Oh,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30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Oh,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41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Oh,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51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one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17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06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thing.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0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thing.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78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thing.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7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40"/>
    </mc:Choice>
    <mc:Fallback xmlns="">
      <p:transition spd="slow" advTm="140"/>
    </mc:Fallback>
  </mc:AlternateContent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Just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66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apply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47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"/>
    </mc:Choice>
    <mc:Fallback xmlns="">
      <p:transition spd="slow" advTm="500"/>
    </mc:Fallback>
  </mc:AlternateContent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because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58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29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didn’t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56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do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17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languages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61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49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GCSE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48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that’s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0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not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98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87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for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74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"/>
    </mc:Choice>
    <mc:Fallback xmlns="">
      <p:transition spd="slow" advTm="500"/>
    </mc:Fallback>
  </mc:AlternateContent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say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99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that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79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 door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37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05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closed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3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forever.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55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forever.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76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forever.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24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35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world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80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94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94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"/>
    </mc:Choice>
    <mc:Fallback xmlns="">
      <p:transition spd="slow" advTm="500"/>
    </mc:Fallback>
  </mc:AlternateContent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needs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05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needs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05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needs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62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95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linguist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91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linguist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72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like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67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like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48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69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you.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98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same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98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"/>
    </mc:Choice>
    <mc:Fallback xmlns="">
      <p:transition spd="slow" advTm="500"/>
    </mc:Fallback>
  </mc:AlternateContent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788140" y="2321004"/>
            <a:ext cx="10615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FF0000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You!</a:t>
            </a:r>
            <a:endParaRPr lang="en-GB" dirty="0">
              <a:solidFill>
                <a:srgbClr val="FF0000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43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250"/>
    </mc:Choice>
    <mc:Fallback xmlns="">
      <p:transition spd="slow" advTm="250"/>
    </mc:Fallback>
  </mc:AlternateContent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8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job.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87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"/>
    </mc:Choice>
    <mc:Fallback xmlns="">
      <p:transition spd="slow" advTm="5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job.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8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"/>
    </mc:Choice>
    <mc:Fallback xmlns="">
      <p:transition spd="slow" advTm="5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job.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42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500"/>
    </mc:Choice>
    <mc:Fallback xmlns="">
      <p:transition spd="slow" advTm="5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Your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20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twin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47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has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82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seen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14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35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10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27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bit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3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78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more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74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of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52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of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23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03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30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world,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876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world,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91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63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10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54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even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26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have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57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lived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50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81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another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00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country.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68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country.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21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country.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8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They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5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have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2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10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12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4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story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89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to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8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tell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3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and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24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can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91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tell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16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tell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3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62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6DA-B69A-4324-8C80-A23403F84F27}"/>
              </a:ext>
            </a:extLst>
          </p:cNvPr>
          <p:cNvSpPr txBox="1"/>
          <p:nvPr/>
        </p:nvSpPr>
        <p:spPr>
          <a:xfrm>
            <a:off x="2346731" y="2321004"/>
            <a:ext cx="7404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it</a:t>
            </a:r>
            <a:endParaRPr lang="en-GB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54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"/>
    </mc:Choice>
    <mc:Fallback xmlns="">
      <p:transition spd="slow" advTm="3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1647</Words>
  <Application>Microsoft Office PowerPoint</Application>
  <PresentationFormat>Widescreen</PresentationFormat>
  <Paragraphs>704</Paragraphs>
  <Slides>611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611</vt:i4>
      </vt:variant>
    </vt:vector>
  </HeadingPairs>
  <TitlesOfParts>
    <vt:vector size="616" baseType="lpstr">
      <vt:lpstr>Cardo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Walsh</dc:creator>
  <cp:lastModifiedBy>Kristel McLay</cp:lastModifiedBy>
  <cp:revision>27</cp:revision>
  <dcterms:created xsi:type="dcterms:W3CDTF">2019-11-27T17:02:07Z</dcterms:created>
  <dcterms:modified xsi:type="dcterms:W3CDTF">2020-12-06T14:26:31Z</dcterms:modified>
</cp:coreProperties>
</file>